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0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3" Type="http://schemas.openxmlformats.org/officeDocument/2006/relationships/image" Target="../media/image64.png"/><Relationship Id="rId21" Type="http://schemas.openxmlformats.org/officeDocument/2006/relationships/image" Target="../media/image8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17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20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5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21.png"/><Relationship Id="rId22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111.png"/><Relationship Id="rId12" Type="http://schemas.openxmlformats.org/officeDocument/2006/relationships/image" Target="../media/image1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1.png"/><Relationship Id="rId5" Type="http://schemas.openxmlformats.org/officeDocument/2006/relationships/image" Target="../media/image20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1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12" Type="http://schemas.openxmlformats.org/officeDocument/2006/relationships/image" Target="../media/image130.png"/><Relationship Id="rId2" Type="http://schemas.openxmlformats.org/officeDocument/2006/relationships/image" Target="../media/image1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9.png"/><Relationship Id="rId5" Type="http://schemas.openxmlformats.org/officeDocument/2006/relationships/image" Target="../media/image20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5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39.png"/><Relationship Id="rId9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38.png"/><Relationship Id="rId5" Type="http://schemas.openxmlformats.org/officeDocument/2006/relationships/image" Target="../media/image20.png"/><Relationship Id="rId10" Type="http://schemas.openxmlformats.org/officeDocument/2006/relationships/image" Target="../media/image87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6.png"/><Relationship Id="rId2" Type="http://schemas.openxmlformats.org/officeDocument/2006/relationships/image" Target="../media/image2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5.png"/><Relationship Id="rId5" Type="http://schemas.openxmlformats.org/officeDocument/2006/relationships/image" Target="../media/image29.png"/><Relationship Id="rId15" Type="http://schemas.openxmlformats.org/officeDocument/2006/relationships/image" Target="../media/image147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152.png"/><Relationship Id="rId2" Type="http://schemas.openxmlformats.org/officeDocument/2006/relationships/image" Target="../media/image26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9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8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7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5" Type="http://schemas.openxmlformats.org/officeDocument/2006/relationships/image" Target="../media/image20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3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3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26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31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1.png"/><Relationship Id="rId5" Type="http://schemas.openxmlformats.org/officeDocument/2006/relationships/image" Target="../media/image6.png"/><Relationship Id="rId10" Type="http://schemas.openxmlformats.org/officeDocument/2006/relationships/image" Target="../media/image19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.png"/><Relationship Id="rId5" Type="http://schemas.openxmlformats.org/officeDocument/2006/relationships/image" Target="../media/image29.png"/><Relationship Id="rId15" Type="http://schemas.openxmlformats.org/officeDocument/2006/relationships/image" Target="../media/image81.png"/><Relationship Id="rId10" Type="http://schemas.openxmlformats.org/officeDocument/2006/relationships/image" Target="../media/image34.png"/><Relationship Id="rId19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7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181" y="4032383"/>
            <a:ext cx="7401081" cy="4936679"/>
            <a:chOff x="1156181" y="4032383"/>
            <a:chExt cx="7401081" cy="4936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81" y="4032383"/>
              <a:ext cx="7401081" cy="4936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8305" y="1420023"/>
            <a:ext cx="5418273" cy="3609925"/>
            <a:chOff x="11198305" y="1420023"/>
            <a:chExt cx="5418273" cy="360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05" y="1420023"/>
              <a:ext cx="5418273" cy="3609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629" y="7018857"/>
            <a:ext cx="10274899" cy="3900410"/>
            <a:chOff x="9636629" y="7018857"/>
            <a:chExt cx="10274899" cy="3900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53066" y="9119041"/>
              <a:ext cx="9913070" cy="526348"/>
              <a:chOff x="9553066" y="9119041"/>
              <a:chExt cx="9913070" cy="52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40000">
                <a:off x="4653790" y="8913126"/>
                <a:ext cx="19826141" cy="105269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9553066" y="9119041"/>
                <a:ext cx="9913070" cy="52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98110" y="8705888"/>
              <a:ext cx="7318170" cy="526348"/>
              <a:chOff x="12898110" y="8705888"/>
              <a:chExt cx="7318170" cy="52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80000">
                <a:off x="9296284" y="8499973"/>
                <a:ext cx="14636341" cy="105269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80000">
                <a:off x="12898110" y="8705888"/>
                <a:ext cx="7318170" cy="5263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127" y="-1589980"/>
            <a:ext cx="7466667" cy="9760741"/>
            <a:chOff x="5498127" y="-1589980"/>
            <a:chExt cx="7466667" cy="9760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3931" y="1808857"/>
              <a:ext cx="6932942" cy="6360502"/>
              <a:chOff x="5733931" y="1808857"/>
              <a:chExt cx="6932942" cy="63605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3931" y="1808857"/>
                <a:ext cx="6932942" cy="6360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98127" y="-1589980"/>
              <a:ext cx="7462576" cy="4977480"/>
              <a:chOff x="5498127" y="-1589980"/>
              <a:chExt cx="7462576" cy="49774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8127" y="-1589980"/>
                <a:ext cx="7462576" cy="49774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948" y="3462087"/>
            <a:ext cx="15152011" cy="30258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1887" y="7107658"/>
            <a:ext cx="8763472" cy="106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636" y="9161220"/>
            <a:ext cx="2094290" cy="56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510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0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28571" y="6228571"/>
            <a:ext cx="19010377" cy="128362"/>
            <a:chOff x="-228571" y="6228571"/>
            <a:chExt cx="19010377" cy="12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6228571"/>
              <a:ext cx="19010377" cy="12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18" y="6550011"/>
            <a:ext cx="2779214" cy="548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82872" y="5435257"/>
            <a:ext cx="2666667" cy="100923"/>
            <a:chOff x="-1082872" y="5435257"/>
            <a:chExt cx="2666667" cy="100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82872" y="5435257"/>
              <a:ext cx="2666667" cy="100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2858" y="5428101"/>
            <a:ext cx="2239710" cy="548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681" y="6928859"/>
            <a:ext cx="2666667" cy="100923"/>
            <a:chOff x="2256681" y="6928859"/>
            <a:chExt cx="2666667" cy="100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256681" y="6928859"/>
              <a:ext cx="2666667" cy="100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446" y="6530963"/>
            <a:ext cx="2537672" cy="506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3795" y="5423352"/>
            <a:ext cx="2666667" cy="100923"/>
            <a:chOff x="5283795" y="5423352"/>
            <a:chExt cx="2666667" cy="100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283795" y="5423352"/>
              <a:ext cx="2666667" cy="100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690" y="5440005"/>
            <a:ext cx="2909214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7530" y="6968109"/>
            <a:ext cx="2666667" cy="100923"/>
            <a:chOff x="8407530" y="6968109"/>
            <a:chExt cx="2666667" cy="100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407530" y="6968109"/>
              <a:ext cx="2666667" cy="100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6192" y="6550011"/>
            <a:ext cx="3551214" cy="54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1027" y="5501283"/>
            <a:ext cx="2666667" cy="100923"/>
            <a:chOff x="11731027" y="5501283"/>
            <a:chExt cx="2666667" cy="100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731027" y="5501283"/>
              <a:ext cx="2666667" cy="100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0000" y="2349599"/>
            <a:ext cx="4858293" cy="2919538"/>
            <a:chOff x="200000" y="2349599"/>
            <a:chExt cx="4858293" cy="29195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00" y="2349599"/>
              <a:ext cx="4858293" cy="2919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4761" y="7259550"/>
            <a:ext cx="4384717" cy="2635013"/>
            <a:chOff x="3604761" y="7259550"/>
            <a:chExt cx="4384717" cy="2635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761" y="7259550"/>
              <a:ext cx="4384717" cy="2635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0524" y="2294837"/>
            <a:ext cx="5124667" cy="3071461"/>
            <a:chOff x="6580524" y="2294837"/>
            <a:chExt cx="5124667" cy="30714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24" y="2294837"/>
              <a:ext cx="5124667" cy="3071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63" y="7228705"/>
            <a:ext cx="4400098" cy="2665858"/>
            <a:chOff x="9740863" y="7228705"/>
            <a:chExt cx="4400098" cy="266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0863" y="7228705"/>
              <a:ext cx="4400098" cy="2665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3899" y="2276343"/>
            <a:ext cx="4917053" cy="2947002"/>
            <a:chOff x="13013899" y="2276343"/>
            <a:chExt cx="4917053" cy="2947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899" y="2276343"/>
              <a:ext cx="4917053" cy="2947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8115" y="2281947"/>
            <a:ext cx="4917053" cy="2935794"/>
            <a:chOff x="13013899" y="2294837"/>
            <a:chExt cx="4917053" cy="29357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3899" y="2294837"/>
              <a:ext cx="4917053" cy="2935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79749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33333" y="4468818"/>
            <a:ext cx="2819048" cy="2819048"/>
            <a:chOff x="7733333" y="4468818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333" y="4468818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7143" y="3967743"/>
            <a:ext cx="3821199" cy="3821199"/>
            <a:chOff x="11757143" y="3967743"/>
            <a:chExt cx="3821199" cy="38211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143" y="3967743"/>
              <a:ext cx="3821199" cy="38211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764" y="5051431"/>
            <a:ext cx="4122772" cy="1828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4761" y="4311439"/>
            <a:ext cx="1241217" cy="3133805"/>
            <a:chOff x="3904761" y="4311439"/>
            <a:chExt cx="1241217" cy="3133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4761" y="4311439"/>
              <a:ext cx="1241217" cy="3133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6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952" y="4451239"/>
            <a:ext cx="6171429" cy="3745141"/>
            <a:chOff x="1980952" y="4451239"/>
            <a:chExt cx="6171429" cy="3745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0952" y="4451239"/>
              <a:ext cx="6171429" cy="3745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7302" y="4413144"/>
            <a:ext cx="6423290" cy="3745141"/>
            <a:chOff x="9787302" y="4413144"/>
            <a:chExt cx="6423290" cy="3745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302" y="4413144"/>
              <a:ext cx="6423290" cy="374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6891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4238710" cy="1567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770" y="3747556"/>
            <a:ext cx="8938174" cy="5365845"/>
            <a:chOff x="4673770" y="3747556"/>
            <a:chExt cx="8938174" cy="5365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770" y="3747556"/>
              <a:ext cx="8938174" cy="5365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934" y="3147427"/>
            <a:ext cx="2555145" cy="1699255"/>
            <a:chOff x="1167934" y="3147427"/>
            <a:chExt cx="2555145" cy="1699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934" y="3147427"/>
              <a:ext cx="2555145" cy="1699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8074" y="5142857"/>
            <a:ext cx="1742796" cy="1671034"/>
            <a:chOff x="1718074" y="5142857"/>
            <a:chExt cx="1742796" cy="1671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8074" y="5142857"/>
              <a:ext cx="1742796" cy="167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8026" y="3147427"/>
            <a:ext cx="1449756" cy="1449756"/>
            <a:chOff x="15088026" y="3147427"/>
            <a:chExt cx="1449756" cy="14497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8026" y="3147427"/>
              <a:ext cx="1449756" cy="1449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98" y="7326582"/>
            <a:ext cx="3968349" cy="1984174"/>
            <a:chOff x="605298" y="7326582"/>
            <a:chExt cx="3968349" cy="198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298" y="7326582"/>
              <a:ext cx="3968349" cy="198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0979" y="4923714"/>
            <a:ext cx="2819048" cy="2819048"/>
            <a:chOff x="14330979" y="4923714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0979" y="4923714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2612" y="7466667"/>
            <a:ext cx="2819048" cy="2819048"/>
            <a:chOff x="14412612" y="7466667"/>
            <a:chExt cx="2819048" cy="28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2612" y="7466667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32108" y="5714905"/>
            <a:ext cx="1381844" cy="1381844"/>
            <a:chOff x="11632108" y="5714905"/>
            <a:chExt cx="1381844" cy="13818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2108" y="5714905"/>
              <a:ext cx="1381844" cy="1381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0463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04691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84310" cy="4158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3138367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85071" y="4712986"/>
            <a:ext cx="13127310" cy="4829204"/>
            <a:chOff x="2985071" y="4712986"/>
            <a:chExt cx="13127310" cy="4829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5071" y="4712986"/>
              <a:ext cx="13127310" cy="48292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5225" cy="4253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2690" y="3244034"/>
            <a:ext cx="4000000" cy="802286"/>
            <a:chOff x="1232690" y="3244034"/>
            <a:chExt cx="4000000" cy="802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90" y="3244034"/>
              <a:ext cx="4000000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906" y="2641246"/>
            <a:ext cx="3176081" cy="5194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573" y="3389696"/>
            <a:ext cx="2511843" cy="579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854823"/>
            <a:ext cx="13026433" cy="1453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83510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194392" cy="942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1" y="5612887"/>
            <a:ext cx="4051567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295080" cy="628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79149" cy="41586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620487" cy="929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394" y="4754764"/>
            <a:ext cx="1473070" cy="6234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7721" y="5809626"/>
            <a:ext cx="2068836" cy="591790"/>
            <a:chOff x="12967721" y="5809626"/>
            <a:chExt cx="2068836" cy="5917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5809626"/>
              <a:ext cx="2068836" cy="5917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9282" y="5781714"/>
            <a:ext cx="2027232" cy="6234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7721" y="6889104"/>
            <a:ext cx="2068836" cy="591790"/>
            <a:chOff x="12967721" y="6889104"/>
            <a:chExt cx="2068836" cy="5917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721" y="6889104"/>
              <a:ext cx="2068836" cy="5917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9240" y="6861192"/>
            <a:ext cx="1334280" cy="72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9"/>
            <a:ext cx="546118" cy="352372"/>
            <a:chOff x="17231660" y="9542199"/>
            <a:chExt cx="546118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37" y="9504105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2444660"/>
            <a:ext cx="568254" cy="27370"/>
            <a:chOff x="885873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6"/>
            <a:ext cx="10504663" cy="145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3496" y="4040380"/>
            <a:ext cx="3295234" cy="43047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7672" y="4126100"/>
            <a:ext cx="1132682" cy="4035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6893" y="4135627"/>
            <a:ext cx="579662" cy="4158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013" y="469819"/>
            <a:ext cx="1918101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3"/>
            <a:ext cx="12677757" cy="1569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5489" y="4381544"/>
            <a:ext cx="1514736" cy="1007404"/>
            <a:chOff x="8385489" y="4381544"/>
            <a:chExt cx="1514736" cy="10074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5489" y="4381544"/>
              <a:ext cx="1514736" cy="1007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823" y="3165049"/>
            <a:ext cx="2488068" cy="1244034"/>
            <a:chOff x="7898823" y="3165049"/>
            <a:chExt cx="2488068" cy="124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8823" y="3165049"/>
              <a:ext cx="2488068" cy="1244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4530" y="3242183"/>
            <a:ext cx="1963859" cy="2003334"/>
            <a:chOff x="2864530" y="3242183"/>
            <a:chExt cx="1963859" cy="20033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530" y="3242183"/>
              <a:ext cx="1963859" cy="2003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094" y="2822985"/>
            <a:ext cx="3676858" cy="1572456"/>
            <a:chOff x="12359094" y="2822985"/>
            <a:chExt cx="3676858" cy="1572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9094" y="2822985"/>
              <a:ext cx="3676858" cy="1572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3931" y="7560623"/>
            <a:ext cx="1709504" cy="1315517"/>
            <a:chOff x="5213931" y="7560623"/>
            <a:chExt cx="1709504" cy="1315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3931" y="7560623"/>
              <a:ext cx="1709504" cy="1315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25994" y="7494921"/>
            <a:ext cx="1115717" cy="1291883"/>
            <a:chOff x="11325994" y="7494921"/>
            <a:chExt cx="1115717" cy="1291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5994" y="7494921"/>
              <a:ext cx="1115717" cy="1291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4431" y="4124964"/>
            <a:ext cx="1548358" cy="1548358"/>
            <a:chOff x="13624431" y="4124964"/>
            <a:chExt cx="1548358" cy="15483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431" y="4124964"/>
              <a:ext cx="1548358" cy="154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580" y="7308240"/>
            <a:ext cx="2844555" cy="1820281"/>
            <a:chOff x="7720580" y="7308240"/>
            <a:chExt cx="2844555" cy="18202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0580" y="7308240"/>
              <a:ext cx="2844555" cy="1820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0424" y="2822985"/>
            <a:ext cx="3192070" cy="3054518"/>
            <a:chOff x="2250424" y="2822985"/>
            <a:chExt cx="3192070" cy="30545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0424" y="2822985"/>
              <a:ext cx="3192070" cy="305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6822" y="2818682"/>
            <a:ext cx="3192070" cy="3003744"/>
            <a:chOff x="7546822" y="2818682"/>
            <a:chExt cx="3192070" cy="30037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822" y="2818682"/>
              <a:ext cx="3192070" cy="30037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9094" y="2818682"/>
            <a:ext cx="4089939" cy="3003744"/>
            <a:chOff x="12359094" y="2818682"/>
            <a:chExt cx="4089939" cy="30037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94" y="2818682"/>
              <a:ext cx="4089939" cy="30037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3" y="6691854"/>
            <a:ext cx="8917678" cy="2850337"/>
            <a:chOff x="4706753" y="6691854"/>
            <a:chExt cx="8917678" cy="28503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753" y="6691854"/>
              <a:ext cx="8917678" cy="28503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9344" y="6717768"/>
            <a:ext cx="1852090" cy="6780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8365" y="2651711"/>
            <a:ext cx="2342918" cy="6310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9868" y="2536481"/>
            <a:ext cx="1539680" cy="7238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4569" y="2640278"/>
            <a:ext cx="2251099" cy="6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4814944" cy="9416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5" y="460295"/>
            <a:ext cx="2136987" cy="43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298" y="1797315"/>
            <a:ext cx="3569916" cy="3569916"/>
            <a:chOff x="605298" y="1797315"/>
            <a:chExt cx="3569916" cy="356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1797315"/>
              <a:ext cx="3569916" cy="35699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4487" y="2880382"/>
            <a:ext cx="2471604" cy="1899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8095" y="1797315"/>
            <a:ext cx="3569916" cy="3569916"/>
            <a:chOff x="6038095" y="1797315"/>
            <a:chExt cx="3569916" cy="3569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751" y="1797315"/>
            <a:ext cx="3569916" cy="3569916"/>
            <a:chOff x="11484751" y="1797315"/>
            <a:chExt cx="3569916" cy="356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1797315"/>
              <a:ext cx="3569916" cy="356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298" y="5717697"/>
            <a:ext cx="3569916" cy="3569916"/>
            <a:chOff x="605298" y="5717697"/>
            <a:chExt cx="3569916" cy="3569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298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916" y="2880382"/>
            <a:ext cx="1947099" cy="14799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8001" y="2880382"/>
            <a:ext cx="2175128" cy="14971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963" y="6800763"/>
            <a:ext cx="1950880" cy="14818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8095" y="5717697"/>
            <a:ext cx="3569916" cy="3569916"/>
            <a:chOff x="6038095" y="5717697"/>
            <a:chExt cx="3569916" cy="3569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5717697"/>
              <a:ext cx="3569916" cy="356991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9440" y="6800763"/>
            <a:ext cx="2562080" cy="15751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4751" y="5746263"/>
            <a:ext cx="3569916" cy="3569916"/>
            <a:chOff x="11484751" y="5746263"/>
            <a:chExt cx="3569916" cy="35699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751" y="5746263"/>
              <a:ext cx="3569916" cy="35699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8479" y="6743631"/>
            <a:ext cx="1947093" cy="15256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7664" y="6790189"/>
            <a:ext cx="2098081" cy="2109266"/>
            <a:chOff x="6767664" y="6790189"/>
            <a:chExt cx="2098081" cy="2109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7664" y="6790189"/>
              <a:ext cx="2098081" cy="2109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43386" y="6800771"/>
            <a:ext cx="2045336" cy="2151723"/>
            <a:chOff x="12243386" y="6800771"/>
            <a:chExt cx="2045336" cy="2151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3386" y="6800771"/>
              <a:ext cx="2045336" cy="21517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99410" y="2885876"/>
            <a:ext cx="2066335" cy="2069733"/>
            <a:chOff x="6799410" y="2885876"/>
            <a:chExt cx="2066335" cy="20697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9410" y="2885876"/>
              <a:ext cx="2066335" cy="2069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6688" y="2899444"/>
            <a:ext cx="2028089" cy="2057890"/>
            <a:chOff x="1366688" y="2899444"/>
            <a:chExt cx="2028089" cy="2057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688" y="2899444"/>
              <a:ext cx="2028089" cy="2057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3552" y="2885916"/>
            <a:ext cx="2095171" cy="2063357"/>
            <a:chOff x="12193552" y="2885916"/>
            <a:chExt cx="2095171" cy="20633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552" y="2885916"/>
              <a:ext cx="2095171" cy="2063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7389" y="6787647"/>
            <a:ext cx="2105735" cy="2096680"/>
            <a:chOff x="1337389" y="6787647"/>
            <a:chExt cx="2105735" cy="20966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389" y="6787647"/>
              <a:ext cx="2105735" cy="2096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3066" y="9119041"/>
            <a:ext cx="9913070" cy="526348"/>
            <a:chOff x="9553066" y="9119041"/>
            <a:chExt cx="9913070" cy="526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4653790" y="8913126"/>
              <a:ext cx="19826141" cy="10526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9553066" y="9119041"/>
              <a:ext cx="9913070" cy="526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8110" y="8705888"/>
            <a:ext cx="7318170" cy="526348"/>
            <a:chOff x="12898110" y="8705888"/>
            <a:chExt cx="7318170" cy="526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80000">
              <a:off x="9296284" y="8499973"/>
              <a:ext cx="14636341" cy="1052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12898110" y="8705888"/>
              <a:ext cx="7318170" cy="52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436" y="-3983912"/>
            <a:ext cx="10298843" cy="18285714"/>
            <a:chOff x="3993436" y="-3983912"/>
            <a:chExt cx="10298843" cy="18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918320" y="-13126769"/>
              <a:ext cx="20597686" cy="36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993436" y="-3983912"/>
              <a:ext cx="10298843" cy="18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1769"/>
            <a:ext cx="18285714" cy="10285714"/>
            <a:chOff x="0" y="-21769"/>
            <a:chExt cx="18285714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176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4607" y="806244"/>
            <a:ext cx="7145844" cy="6150837"/>
            <a:chOff x="5384607" y="806244"/>
            <a:chExt cx="7145844" cy="6150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607" y="806244"/>
              <a:ext cx="7145844" cy="61508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39" y="7049490"/>
            <a:ext cx="15087460" cy="2190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1815" y="785652"/>
            <a:ext cx="6171429" cy="6171429"/>
            <a:chOff x="5871815" y="785652"/>
            <a:chExt cx="61714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1815" y="78565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748" y="4586917"/>
            <a:ext cx="4777049" cy="9405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3906" y="5384325"/>
            <a:ext cx="2965405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3039905" cy="651180"/>
            <a:chOff x="12967721" y="4764231"/>
            <a:chExt cx="3039905" cy="651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3039905" cy="651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5335" y="4790259"/>
            <a:ext cx="2995470" cy="678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54" y="5384325"/>
            <a:ext cx="346431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65807"/>
            <a:chOff x="2834819" y="4764231"/>
            <a:chExt cx="1990476" cy="66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658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86547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8730" y="5523810"/>
            <a:ext cx="568254" cy="27370"/>
            <a:chOff x="8858730" y="552381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8730" y="552381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7144" y="6631225"/>
            <a:ext cx="8034280" cy="1638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3330" y="3262229"/>
            <a:ext cx="10082664" cy="14350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56485" y="2056161"/>
            <a:ext cx="3314151" cy="802779"/>
            <a:chOff x="5056485" y="2056161"/>
            <a:chExt cx="3314151" cy="802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2056161"/>
              <a:ext cx="3314151" cy="802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934" y="2133742"/>
            <a:ext cx="2043642" cy="6521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87236" y="4555568"/>
            <a:ext cx="2757009" cy="1174578"/>
            <a:chOff x="7787236" y="4555568"/>
            <a:chExt cx="2757009" cy="11745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7236" y="4555568"/>
              <a:ext cx="2757009" cy="11745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856" y="4638199"/>
            <a:ext cx="2142372" cy="1097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1220" y="4741467"/>
            <a:ext cx="3314151" cy="802779"/>
            <a:chOff x="2331220" y="4741467"/>
            <a:chExt cx="3314151" cy="8027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220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7344" y="4819049"/>
            <a:ext cx="1762613" cy="723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56485" y="7734594"/>
            <a:ext cx="3314151" cy="802779"/>
            <a:chOff x="5056485" y="7734594"/>
            <a:chExt cx="3314151" cy="8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85" y="7734594"/>
              <a:ext cx="3314151" cy="8027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8935" y="7812173"/>
            <a:ext cx="1884775" cy="7237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84654" y="7760740"/>
            <a:ext cx="3314151" cy="802779"/>
            <a:chOff x="9884654" y="7760740"/>
            <a:chExt cx="3314151" cy="8027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7760740"/>
              <a:ext cx="3314151" cy="8027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7144" y="7838325"/>
            <a:ext cx="1926604" cy="6636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39214" y="4741467"/>
            <a:ext cx="3314151" cy="802779"/>
            <a:chOff x="12539214" y="4741467"/>
            <a:chExt cx="3314151" cy="8027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9214" y="4741467"/>
              <a:ext cx="3314151" cy="8027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1620" y="4819049"/>
            <a:ext cx="2097270" cy="723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4654" y="2056161"/>
            <a:ext cx="3314151" cy="802779"/>
            <a:chOff x="9884654" y="2056161"/>
            <a:chExt cx="3314151" cy="802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654" y="2056161"/>
              <a:ext cx="3314151" cy="802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7144" y="2133744"/>
            <a:ext cx="2043404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0000" y="7033126"/>
            <a:ext cx="152381" cy="52292"/>
            <a:chOff x="4160000" y="7033126"/>
            <a:chExt cx="152381" cy="5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0000" y="7033126"/>
              <a:ext cx="152381" cy="52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381" y="5949317"/>
            <a:ext cx="152381" cy="52292"/>
            <a:chOff x="4152381" y="5949317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381" y="5949317"/>
              <a:ext cx="152381" cy="52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7619" y="8135984"/>
            <a:ext cx="152381" cy="52292"/>
            <a:chOff x="4167619" y="8135984"/>
            <a:chExt cx="152381" cy="52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7619" y="8135984"/>
              <a:ext cx="152381" cy="52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3330" y="854822"/>
            <a:ext cx="10082664" cy="1435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2352" y="3241016"/>
            <a:ext cx="4000000" cy="802286"/>
            <a:chOff x="3862352" y="3241016"/>
            <a:chExt cx="4000000" cy="802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35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5805" y="3375243"/>
            <a:ext cx="2749194" cy="61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4862" y="3241016"/>
            <a:ext cx="4000000" cy="802286"/>
            <a:chOff x="10314862" y="3241016"/>
            <a:chExt cx="4000000" cy="802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4862" y="3241016"/>
              <a:ext cx="4000000" cy="802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8314" y="3375243"/>
            <a:ext cx="2927528" cy="61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05338" y="4969461"/>
            <a:ext cx="2819048" cy="2819048"/>
            <a:chOff x="10905338" y="4969461"/>
            <a:chExt cx="2819048" cy="2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5338" y="4969461"/>
              <a:ext cx="2819048" cy="28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2148" y="5123810"/>
            <a:ext cx="1780409" cy="2683747"/>
            <a:chOff x="4972148" y="5123810"/>
            <a:chExt cx="1780409" cy="2683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2148" y="5123810"/>
              <a:ext cx="1780409" cy="2683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15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1905" y="4745147"/>
            <a:ext cx="1120952" cy="616504"/>
            <a:chOff x="3921905" y="4745147"/>
            <a:chExt cx="1120952" cy="616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905" y="4745147"/>
              <a:ext cx="1120952" cy="61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000" y="4895105"/>
            <a:ext cx="152381" cy="52292"/>
            <a:chOff x="4900000" y="4895105"/>
            <a:chExt cx="152381" cy="52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000" y="4895105"/>
              <a:ext cx="152381" cy="52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4764" y="4771178"/>
            <a:ext cx="1004670" cy="620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3334" y="5670234"/>
            <a:ext cx="4630367" cy="103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8095" y="7055105"/>
            <a:ext cx="152381" cy="52292"/>
            <a:chOff x="4898095" y="7055105"/>
            <a:chExt cx="152381" cy="52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8095" y="7055105"/>
              <a:ext cx="152381" cy="5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0476" y="4743243"/>
            <a:ext cx="1620887" cy="618408"/>
            <a:chOff x="12250476" y="4743243"/>
            <a:chExt cx="1620887" cy="618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476" y="4743243"/>
              <a:ext cx="1620887" cy="618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0476" y="4893200"/>
            <a:ext cx="152381" cy="52292"/>
            <a:chOff x="12250476" y="4893200"/>
            <a:chExt cx="152381" cy="522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476" y="4893200"/>
              <a:ext cx="152381" cy="522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080" y="4771964"/>
            <a:ext cx="1441185" cy="678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954" y="5670234"/>
            <a:ext cx="3577024" cy="1036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58095" y="7062724"/>
            <a:ext cx="152381" cy="52292"/>
            <a:chOff x="12258095" y="7062724"/>
            <a:chExt cx="152381" cy="52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095" y="7062724"/>
              <a:ext cx="152381" cy="522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906" y="2929534"/>
            <a:ext cx="10516881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3330" y="854822"/>
            <a:ext cx="12679121" cy="15708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013" y="469819"/>
            <a:ext cx="2155749" cy="454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0476" y="4385128"/>
            <a:ext cx="6171429" cy="4429213"/>
            <a:chOff x="5790476" y="4385128"/>
            <a:chExt cx="6171429" cy="4429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0476" y="4385128"/>
              <a:ext cx="6171429" cy="442921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715" y="6860824"/>
            <a:ext cx="4557710" cy="5289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85715" y="6860824"/>
            <a:ext cx="3650624" cy="106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0408"/>
            <a:ext cx="7752381" cy="10306122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714" y="0"/>
            <a:ext cx="8400000" cy="10285714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000" y="209524"/>
            <a:ext cx="17885714" cy="9866667"/>
            <a:chOff x="200000" y="209524"/>
            <a:chExt cx="17885714" cy="9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00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33333" y="6977993"/>
            <a:ext cx="568254" cy="27370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8095" y="3176088"/>
            <a:ext cx="568254" cy="27370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6354" y="4625012"/>
            <a:ext cx="5339459" cy="942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2008" y="5612891"/>
            <a:ext cx="4054253" cy="579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67721" y="4764231"/>
            <a:ext cx="2068836" cy="591790"/>
            <a:chOff x="12967721" y="4764231"/>
            <a:chExt cx="2068836" cy="591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7721" y="4764231"/>
              <a:ext cx="2068836" cy="591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7720" y="4914188"/>
            <a:ext cx="152381" cy="52292"/>
            <a:chOff x="12967720" y="4914188"/>
            <a:chExt cx="152381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7720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9620" y="4790259"/>
            <a:ext cx="1136166" cy="6784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363" y="5612891"/>
            <a:ext cx="4108100" cy="579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34819" y="4764231"/>
            <a:ext cx="1990476" cy="619434"/>
            <a:chOff x="2834819" y="4764231"/>
            <a:chExt cx="1990476" cy="619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4819" y="4764231"/>
              <a:ext cx="1990476" cy="619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2914" y="4914188"/>
            <a:ext cx="152381" cy="52292"/>
            <a:chOff x="4672914" y="4914188"/>
            <a:chExt cx="152381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2914" y="4914188"/>
              <a:ext cx="152381" cy="5229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678" y="4790268"/>
            <a:ext cx="1347080" cy="6234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775" y="469819"/>
            <a:ext cx="2687101" cy="44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9524"/>
            <a:ext cx="17885714" cy="9866667"/>
            <a:chOff x="209524" y="209524"/>
            <a:chExt cx="17885714" cy="9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209524"/>
              <a:ext cx="17885714" cy="9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31660" y="9542190"/>
            <a:ext cx="546086" cy="352372"/>
            <a:chOff x="17231660" y="9542190"/>
            <a:chExt cx="546086" cy="3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7906" y="9504096"/>
              <a:ext cx="596806" cy="457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193867" y="9674430"/>
              <a:ext cx="255244" cy="28571"/>
              <a:chOff x="17193867" y="9674430"/>
              <a:chExt cx="255244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120000">
                <a:off x="17193867" y="9674430"/>
                <a:ext cx="255244" cy="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76190" y="2444660"/>
            <a:ext cx="568254" cy="27370"/>
            <a:chOff x="8876190" y="2444660"/>
            <a:chExt cx="568254" cy="27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190" y="2444660"/>
              <a:ext cx="568254" cy="27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330" y="854823"/>
            <a:ext cx="13026824" cy="1436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13" y="469819"/>
            <a:ext cx="1704187" cy="454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7817" y="3694218"/>
            <a:ext cx="3770522" cy="3770522"/>
            <a:chOff x="5457817" y="3694218"/>
            <a:chExt cx="3770522" cy="377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817" y="3694218"/>
              <a:ext cx="3770522" cy="377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245" y="7574621"/>
            <a:ext cx="3762872" cy="195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5925" y="2588132"/>
            <a:ext cx="2680405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973" y="1714392"/>
            <a:ext cx="2741741" cy="2741741"/>
            <a:chOff x="1543973" y="1714392"/>
            <a:chExt cx="2741741" cy="274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973" y="1714392"/>
              <a:ext cx="2741741" cy="2741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761" y="5748536"/>
            <a:ext cx="2571953" cy="2571953"/>
            <a:chOff x="1713761" y="5748536"/>
            <a:chExt cx="2571953" cy="2571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761" y="5748536"/>
              <a:ext cx="2571953" cy="2571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4235" y="1970229"/>
            <a:ext cx="2485904" cy="2485904"/>
            <a:chOff x="13554235" y="1970229"/>
            <a:chExt cx="2485904" cy="2485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235" y="1970229"/>
              <a:ext cx="2485904" cy="2485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33643" y="5748536"/>
            <a:ext cx="2660936" cy="2660936"/>
            <a:chOff x="13533643" y="5748536"/>
            <a:chExt cx="2660936" cy="26609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3643" y="5748536"/>
              <a:ext cx="2660936" cy="26609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4072289"/>
            <a:ext cx="3352493" cy="3352493"/>
            <a:chOff x="9142857" y="4072289"/>
            <a:chExt cx="3352493" cy="335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072289"/>
              <a:ext cx="3352493" cy="335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5877" y="7574620"/>
            <a:ext cx="2548719" cy="1051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77" y="4543754"/>
            <a:ext cx="4013710" cy="10361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8388" y="8483830"/>
            <a:ext cx="3715967" cy="10361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7655" y="4543754"/>
            <a:ext cx="3754300" cy="10361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7620" y="8483830"/>
            <a:ext cx="3220367" cy="10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2022-10-05T12:05:24Z</dcterms:created>
  <dcterms:modified xsi:type="dcterms:W3CDTF">2022-10-05T03:14:42Z</dcterms:modified>
</cp:coreProperties>
</file>